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9" r:id="rId4"/>
    <p:sldId id="366" r:id="rId5"/>
    <p:sldId id="365" r:id="rId6"/>
    <p:sldId id="367" r:id="rId7"/>
    <p:sldId id="36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IBS2.3 Telen en verzorgen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</a:t>
            </a:r>
            <a:r>
              <a:rPr lang="nl-NL" dirty="0" smtClean="0"/>
              <a:t>lessen</a:t>
            </a:r>
            <a:endParaRPr lang="nl-NL" dirty="0" smtClean="0"/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Opbrengsten</a:t>
            </a:r>
          </a:p>
          <a:p>
            <a:pPr lvl="2"/>
            <a:r>
              <a:rPr lang="nl-NL" dirty="0" smtClean="0"/>
              <a:t>Uitgangsmateriaal</a:t>
            </a:r>
            <a:endParaRPr lang="nl-NL" dirty="0" smtClean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2.3 Saldobegroting </a:t>
            </a:r>
            <a:r>
              <a:rPr lang="nl-NL" dirty="0" smtClean="0"/>
              <a:t>aanvullen</a:t>
            </a:r>
            <a:endParaRPr lang="nl-NL" dirty="0" smtClean="0"/>
          </a:p>
          <a:p>
            <a:pPr lvl="2"/>
            <a:r>
              <a:rPr lang="nl-NL" dirty="0" smtClean="0"/>
              <a:t>Verslag 2.2 verbeteren</a:t>
            </a:r>
          </a:p>
          <a:p>
            <a:pPr lvl="2"/>
            <a:r>
              <a:rPr lang="nl-NL" dirty="0" smtClean="0"/>
              <a:t>Opbrengsten afmaken</a:t>
            </a:r>
          </a:p>
          <a:p>
            <a:pPr lvl="2"/>
            <a:r>
              <a:rPr lang="nl-NL" dirty="0" smtClean="0"/>
              <a:t>Uitgangsmateriaal afmaken</a:t>
            </a:r>
          </a:p>
          <a:p>
            <a:pPr lvl="2"/>
            <a:r>
              <a:rPr lang="nl-NL" dirty="0" smtClean="0"/>
              <a:t>Excelbestand maken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nl-NL" dirty="0" smtClean="0"/>
              <a:t>Zaaizaad, pootgoed, plantgoed</a:t>
            </a:r>
          </a:p>
          <a:p>
            <a:pPr marL="457200" lvl="1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Geef kenmerken van drie rassen</a:t>
            </a:r>
          </a:p>
          <a:p>
            <a:pPr lvl="1"/>
            <a:r>
              <a:rPr lang="nl-NL" dirty="0" smtClean="0"/>
              <a:t>Beargumenteer je keuze</a:t>
            </a:r>
          </a:p>
          <a:p>
            <a:pPr lvl="1"/>
            <a:r>
              <a:rPr lang="nl-NL" dirty="0" smtClean="0"/>
              <a:t>Hoeveel is er nodig?</a:t>
            </a:r>
          </a:p>
          <a:p>
            <a:pPr lvl="1"/>
            <a:r>
              <a:rPr lang="nl-NL" dirty="0" smtClean="0"/>
              <a:t>Wat kost het per hectare</a:t>
            </a:r>
          </a:p>
          <a:p>
            <a:pPr lvl="1"/>
            <a:r>
              <a:rPr lang="nl-NL" dirty="0" smtClean="0"/>
              <a:t>Kosten zaaien</a:t>
            </a:r>
          </a:p>
          <a:p>
            <a:pPr lvl="1"/>
            <a:r>
              <a:rPr lang="nl-NL" dirty="0" smtClean="0"/>
              <a:t>Extra 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9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De tabel moet overzichtelijk zijn.</a:t>
            </a:r>
          </a:p>
          <a:p>
            <a:pPr lvl="1"/>
            <a:r>
              <a:rPr lang="nl-NL" dirty="0" smtClean="0"/>
              <a:t>Opbrengsten duidelijk</a:t>
            </a:r>
          </a:p>
          <a:p>
            <a:pPr lvl="1"/>
            <a:r>
              <a:rPr lang="nl-NL" dirty="0" smtClean="0"/>
              <a:t>Kosten duidelijk en goed opgesplitst</a:t>
            </a:r>
          </a:p>
          <a:p>
            <a:r>
              <a:rPr lang="nl-NL" dirty="0" smtClean="0"/>
              <a:t>Daarnaast is de uitleg belangrijk</a:t>
            </a:r>
          </a:p>
          <a:p>
            <a:pPr lvl="1"/>
            <a:r>
              <a:rPr lang="nl-NL" dirty="0" smtClean="0"/>
              <a:t>Verwijs naar eerdere paragrafen</a:t>
            </a:r>
          </a:p>
          <a:p>
            <a:pPr lvl="1"/>
            <a:r>
              <a:rPr lang="nl-NL" dirty="0" smtClean="0"/>
              <a:t>Waar heb je rekening mee gehouden of wat heb je moeten schatten? En op basis waarvan?</a:t>
            </a:r>
          </a:p>
          <a:p>
            <a:pPr lvl="1"/>
            <a:r>
              <a:rPr lang="nl-NL" dirty="0" smtClean="0"/>
              <a:t>Vraag het saldo na, komt het overeen met wat ze er thuis of op stage van vinden?</a:t>
            </a:r>
          </a:p>
          <a:p>
            <a:pPr lvl="1"/>
            <a:r>
              <a:rPr lang="nl-NL" dirty="0" smtClean="0"/>
              <a:t>Trek conclusies. Wat vind je van alle cijfers die je hebt gevonden? Is het slim om voor dit gewas te kiezen?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7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 in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020" y="980728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Pak </a:t>
            </a:r>
            <a:r>
              <a:rPr lang="nl-NL" smtClean="0"/>
              <a:t>Excel erbij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06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jullie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Opdrachten om jullie </a:t>
            </a:r>
            <a:r>
              <a:rPr lang="nl-NL" smtClean="0"/>
              <a:t>te helpen.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52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162</Words>
  <Application>Microsoft Office PowerPoint</Application>
  <PresentationFormat>Diavoorstelling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Uitgangsmateriaal </vt:lpstr>
      <vt:lpstr>Saldobegroting</vt:lpstr>
      <vt:lpstr>Saldobegroting in Excel</vt:lpstr>
      <vt:lpstr>Pak Excel erbij</vt:lpstr>
      <vt:lpstr>Nu jullie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66</cp:revision>
  <dcterms:created xsi:type="dcterms:W3CDTF">2013-11-15T15:05:42Z</dcterms:created>
  <dcterms:modified xsi:type="dcterms:W3CDTF">2020-02-19T20:47:56Z</dcterms:modified>
</cp:coreProperties>
</file>